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3"/>
  </p:notesMasterIdLst>
  <p:sldIdLst>
    <p:sldId id="3825" r:id="rId5"/>
    <p:sldId id="3826" r:id="rId6"/>
    <p:sldId id="3827" r:id="rId7"/>
    <p:sldId id="3828" r:id="rId8"/>
    <p:sldId id="3829" r:id="rId9"/>
    <p:sldId id="3841" r:id="rId10"/>
    <p:sldId id="3830" r:id="rId11"/>
    <p:sldId id="3831" r:id="rId12"/>
    <p:sldId id="3832" r:id="rId13"/>
    <p:sldId id="3833" r:id="rId14"/>
    <p:sldId id="3834" r:id="rId15"/>
    <p:sldId id="3835" r:id="rId16"/>
    <p:sldId id="3836" r:id="rId17"/>
    <p:sldId id="3837" r:id="rId18"/>
    <p:sldId id="3838" r:id="rId19"/>
    <p:sldId id="3839" r:id="rId20"/>
    <p:sldId id="3840" r:id="rId21"/>
    <p:sldId id="384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052D4-EF3C-4133-97D2-6C1FC91A8F36}" v="4" dt="2022-12-03T23:02:24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Seager" userId="b6090891032109d0" providerId="LiveId" clId="{0CF052D4-EF3C-4133-97D2-6C1FC91A8F36}"/>
    <pc:docChg chg="custSel addSld modSld sldOrd">
      <pc:chgData name="Charles Seager" userId="b6090891032109d0" providerId="LiveId" clId="{0CF052D4-EF3C-4133-97D2-6C1FC91A8F36}" dt="2022-12-03T23:02:33.413" v="18" actId="14100"/>
      <pc:docMkLst>
        <pc:docMk/>
      </pc:docMkLst>
      <pc:sldChg chg="addSp modSp mod">
        <pc:chgData name="Charles Seager" userId="b6090891032109d0" providerId="LiveId" clId="{0CF052D4-EF3C-4133-97D2-6C1FC91A8F36}" dt="2022-12-03T23:01:51.411" v="13" actId="14100"/>
        <pc:sldMkLst>
          <pc:docMk/>
          <pc:sldMk cId="800962904" sldId="3825"/>
        </pc:sldMkLst>
        <pc:picChg chg="add mod">
          <ac:chgData name="Charles Seager" userId="b6090891032109d0" providerId="LiveId" clId="{0CF052D4-EF3C-4133-97D2-6C1FC91A8F36}" dt="2022-12-03T23:01:51.411" v="13" actId="14100"/>
          <ac:picMkLst>
            <pc:docMk/>
            <pc:sldMk cId="800962904" sldId="3825"/>
            <ac:picMk id="4" creationId="{627BE7BB-DF95-2894-88F6-65474105AFEF}"/>
          </ac:picMkLst>
        </pc:picChg>
      </pc:sldChg>
      <pc:sldChg chg="addSp delSp modSp new mod ord">
        <pc:chgData name="Charles Seager" userId="b6090891032109d0" providerId="LiveId" clId="{0CF052D4-EF3C-4133-97D2-6C1FC91A8F36}" dt="2022-12-03T23:02:33.413" v="18" actId="14100"/>
        <pc:sldMkLst>
          <pc:docMk/>
          <pc:sldMk cId="1935285954" sldId="3841"/>
        </pc:sldMkLst>
        <pc:picChg chg="add del mod">
          <ac:chgData name="Charles Seager" userId="b6090891032109d0" providerId="LiveId" clId="{0CF052D4-EF3C-4133-97D2-6C1FC91A8F36}" dt="2022-12-03T23:01:56.254" v="15" actId="478"/>
          <ac:picMkLst>
            <pc:docMk/>
            <pc:sldMk cId="1935285954" sldId="3841"/>
            <ac:picMk id="5" creationId="{9BDD3E55-AA8D-CB30-3BD4-FEDEDC75C4EC}"/>
          </ac:picMkLst>
        </pc:picChg>
        <pc:picChg chg="add mod">
          <ac:chgData name="Charles Seager" userId="b6090891032109d0" providerId="LiveId" clId="{0CF052D4-EF3C-4133-97D2-6C1FC91A8F36}" dt="2022-12-03T23:02:33.413" v="18" actId="14100"/>
          <ac:picMkLst>
            <pc:docMk/>
            <pc:sldMk cId="1935285954" sldId="3841"/>
            <ac:picMk id="6" creationId="{F586D76E-A873-7112-7403-475E63A5DD0B}"/>
          </ac:picMkLst>
        </pc:picChg>
      </pc:sldChg>
      <pc:sldChg chg="addSp modSp new mod">
        <pc:chgData name="Charles Seager" userId="b6090891032109d0" providerId="LiveId" clId="{0CF052D4-EF3C-4133-97D2-6C1FC91A8F36}" dt="2022-12-02T22:43:48.644" v="6" actId="1076"/>
        <pc:sldMkLst>
          <pc:docMk/>
          <pc:sldMk cId="2175295459" sldId="3842"/>
        </pc:sldMkLst>
        <pc:picChg chg="add mod">
          <ac:chgData name="Charles Seager" userId="b6090891032109d0" providerId="LiveId" clId="{0CF052D4-EF3C-4133-97D2-6C1FC91A8F36}" dt="2022-12-02T22:43:48.644" v="6" actId="1076"/>
          <ac:picMkLst>
            <pc:docMk/>
            <pc:sldMk cId="2175295459" sldId="3842"/>
            <ac:picMk id="5" creationId="{904E5D65-67F6-C11E-6343-FA4DBA25DB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 CH7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Presenter Name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BE7BB-DF95-2894-88F6-65474105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1" y="97777"/>
            <a:ext cx="3643890" cy="27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2DCC9-8557-A80F-F91E-23221B9A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E6747-DBAC-EAE2-3219-A0B9B119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0F62B-0F4C-5BA2-6C91-953F48F5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5C760-BB1C-48EB-519D-FF322C84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9" y="102410"/>
            <a:ext cx="11772122" cy="62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1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CB9D65-988D-926B-DF4A-E3326F82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A10DA-EABE-93E7-6A45-FE4C9F3E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B5FC7-92D1-F795-9565-D4017CD5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2A3D6-17E1-1D28-0EB0-C6A8FCC4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210618"/>
            <a:ext cx="11912082" cy="63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4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C9C07-9B6D-A3A6-C357-9F90DC848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49A1A-8D9E-80E8-144A-B6379417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401B3-C3C1-B07D-3C6D-1E105F54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E2849-A13F-61C6-35DB-D7E67D8F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242547"/>
            <a:ext cx="11996057" cy="63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61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0FB8E4-06B1-5572-BEDE-CB37E18B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0B6442-857F-8DC6-7761-DCF667D0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6CCCA-F360-FA36-B1B1-1768BFFD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C08D4-2863-F37F-85D0-968693C9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5" y="225489"/>
            <a:ext cx="11884090" cy="63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1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0EA2EA-321B-0B27-2BEE-6C9C85A8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95815-757E-22E5-BEB1-65323A23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72B12-A892-ED4F-D990-5ADF739C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FC810-D3A6-F9FD-87DE-4EDB63A17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5" y="225489"/>
            <a:ext cx="11884090" cy="63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6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686132-3485-C54E-11B7-F21CF984E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5C0CE9-D60A-AB43-ACE5-A56350EE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E80E-6E34-2338-A2C1-AF514732F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72E5D-0862-1B12-9488-671E9174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" y="136525"/>
            <a:ext cx="11707906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4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DCA06-3871-8DF3-9936-C2C1B627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1B6F0-1642-1167-3DEC-8B8F963FD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15C99-33FE-8704-6A8D-C4C11618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6C7724-162B-E543-AD95-1F4138E75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9" y="208287"/>
            <a:ext cx="11772122" cy="62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5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C20EAE-0370-25A2-FDD3-40B7982A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BFA58-C07E-6EFB-0DA5-90B7EA57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B4B09-0FD8-B906-E23A-CA0EF7D2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8E396-5788-33A5-CF2F-890CE2D1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" y="255231"/>
            <a:ext cx="11828106" cy="62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80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17FBA-145B-C29C-280A-CE4D79B2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F421E8-FAE8-75D9-A562-5FDC91B2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EDD46-5235-DEE8-DB41-4A73EE4F6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E5D65-67F6-C11E-6343-FA4DBA25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0" y="131147"/>
            <a:ext cx="11716139" cy="65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9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F6C3BB-CC76-5FDD-338E-78AD62E4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06713-5964-7D88-3474-26E9733C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BE0B8-AB6E-8CDA-E543-3875DEBC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A70A94-E35F-8582-653F-79CD5E5B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0"/>
            <a:ext cx="1170790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0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5EE9E-EF74-E26C-35EF-C258A8D3C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36F52-A02E-778B-C3AE-E1994C515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041D-4AF6-2A1A-7B52-3DDFA4B4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9D6F5-321D-8C06-879E-D29F0807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5" y="225489"/>
            <a:ext cx="11884090" cy="631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24801-F401-46DF-15FC-2F2E0B2C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3125B-1CF6-560B-226D-CEFD8E15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4F67D-6B9A-96EB-B169-2F0A5549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91230-9EB8-3E12-11D7-1518D797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260187"/>
            <a:ext cx="11818776" cy="62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2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2EDF3-C635-D006-BB58-836B96C5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51D1D-3A99-45DB-742E-C1294122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55328-474A-1541-6620-63777656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AC2AF-68FC-8651-F1CE-A55AD437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07367"/>
            <a:ext cx="11762792" cy="62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9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6516F1-2A8D-71AF-C419-C14299F2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752B7-045C-7CF7-147C-EC478F0F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5DB0D-C674-4680-55C0-60992A58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6D76E-A873-7112-7403-475E63A5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721" y="317241"/>
            <a:ext cx="6876501" cy="640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85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BAD26-2524-9A52-F1D8-8C9FBFBC7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332DFC-BB5E-3F5E-4D48-D20E566E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E3810-0234-33F3-38EB-110740AB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CEFE6-4905-04CD-021C-DE888A5E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36525"/>
            <a:ext cx="11800114" cy="62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6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712286-671F-E57B-6B22-0894CE5A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5EDEA-BA7A-E37E-04EB-98719385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9FB97-09CE-B692-7018-C302DEBD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EB49D-F5E9-E46B-2FD4-7DF8D90D4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161893"/>
            <a:ext cx="11660155" cy="61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3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1459D-060B-8E8C-89AF-C3098056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C0B9B-5E1E-9EA5-F784-D44A805C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145F2-F04A-F6DE-8FC8-487AD25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A2F9A-27E0-660A-143E-BBFF1DFE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" y="235403"/>
            <a:ext cx="11865429" cy="630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0185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{25BCFCF1-13E4-46AB-B4E3-6D0419738E4B}tf78504181_win32</Template>
  <TotalTime>1563</TotalTime>
  <Words>72</Words>
  <Application>Microsoft Office PowerPoint</Application>
  <PresentationFormat>Widescreen</PresentationFormat>
  <Paragraphs>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Calibri</vt:lpstr>
      <vt:lpstr>Tw Cen MT</vt:lpstr>
      <vt:lpstr>ShapesVTI</vt:lpstr>
      <vt:lpstr>LA CH7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CH7 </dc:title>
  <dc:creator>Charles Seager</dc:creator>
  <cp:lastModifiedBy>Charles Seager</cp:lastModifiedBy>
  <cp:revision>1</cp:revision>
  <dcterms:created xsi:type="dcterms:W3CDTF">2022-12-02T02:35:25Z</dcterms:created>
  <dcterms:modified xsi:type="dcterms:W3CDTF">2022-12-03T23:02:33Z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